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A55C5-38C9-DD20-BC9A-996B5F7A1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F2644C-7F82-8635-9B08-F8AAC68BF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3617CB-0F10-81BE-5814-9BB725255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52CE89-8F91-FDE6-1760-3A9F2BDD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08F83D-0DD7-22AB-54F4-2C31A80DC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19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B270F-4963-4195-00F7-65BF69039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C60DE7-8D12-B638-C167-608CBBF3B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C1D442-0B32-5B15-197E-975CB4AC3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9FC2F-C4B2-4404-81B7-6ECF4B47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633AE2-57E9-FC57-6892-F800454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49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68A5029-BADE-3E02-3FC6-0941471AA9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EBD125F-E715-EF70-C9DE-8F5A61D0D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6049B7-7028-AC9C-6F10-3F06A3A1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F2CB57-ADC1-BAD3-5666-386B0CE76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CEE567-EB25-7810-A754-85A9D526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271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5C5D6B-D505-BB14-E009-48DB1B043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345943-285B-87C2-AB5A-24BD4C875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E93BD-FC5E-947A-5B2A-3C613E93B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554F63-3A7F-7585-4CB6-7E297398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6DD31F-D7D6-A427-B978-22287138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10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D1A135-5192-C6AF-A741-50CFF5DCB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A4058A-6A81-83F5-7E5D-52456535D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077774-5894-C598-B6D7-591CA4A1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B9759F-C7CC-4B42-B54A-8767DE640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8A52A6-F7F4-600E-7DCC-775DD1983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19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20A06-ED96-73A2-7F6E-F400A193A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0A2554-2904-C638-F071-83A1A8DB6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33D317-3CBA-9C0F-2F6B-FB24B900A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CF4D22-36B7-DAAD-D987-0E6C5B0F7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93F564-48A3-7E5D-71D0-25C21918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D8ABBA-6648-8155-A356-5613F67A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12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93124-50AB-5929-91CF-964957227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5371AB-5BBF-D490-2000-4DFE831AD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3F4367-B8D3-DC1B-DEE2-F9850E0D1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48437F-BB94-5166-E85E-ECE3765E9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4516E4-8318-281A-22C7-B498A1B321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538E3E-EF24-AB7A-7DF4-C33475E5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6807086-54A6-5A17-CC95-06F3BD4F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264E0B3-4743-7BF2-197F-CEBCDFD5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55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88EFD-E008-BB17-6134-D1E92DEE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61C839-E663-F271-8AA7-836A17A7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3897E2-1F3B-64B6-9EB6-0735330C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5BBEFD-D79D-5175-DA7B-1B4B5F9E5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00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272A99-94B4-6050-EB0A-5BDCD3DEF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6682354-8F3B-4D49-DC87-C69D626D1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021EB3-D9B3-B6F4-13F5-D54D3CB32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53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7D7C0-BD27-2BFD-862C-027DF5B2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16BF35-AF39-9C0F-F5D6-E81BC97CE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C52B7C-21EE-99FC-614D-731A088A4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006DF3-7644-88F9-5DE4-6EF18CC2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F1A4CC-FCCC-7F51-CFE3-98D659995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9C7EC7-3314-87F0-DE09-FA3C681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44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02C1B0-D2B7-EC88-807E-AF48C3FAE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238A6B5-E293-D08D-F4F4-21A748372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6B83ED-2160-81B0-8C54-1A4095955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8ABDCE-056A-EAB6-53E5-8948067DE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7475AE-82C2-9E8A-87DE-1A1082ED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B365FE-D8A0-4E34-981A-5A429D58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18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10E31FC-64A1-8D52-1BD4-E68D104F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870D0A-3FD2-493E-F09F-341C36CB7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DE7CBF-243F-6BD5-344D-4DA16A5DAB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D7CE17-2518-4CA7-9528-AA0574F34E10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CCA186-0CB2-C3D0-2A05-16C4FDDCA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AAC3B6-5EE9-A0B2-1143-05DF34450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79E34D-6300-47A6-8C11-5D57FA5DE0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10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usuario\Downloads\eyJrIjoiNDIxZTFkZGUtMDQ1Ny00MDZkLThiZDktYWFlYTdkOGU2NDcwIiwidCI6ImY2MTBjMGI3LWJkMjQtNGIzOS04MTBiLTNkYzI4MGFmYjU5MCIsImMiOjh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Mapa&#10;&#10;Descripción generada automáticamente">
            <a:extLst>
              <a:ext uri="{FF2B5EF4-FFF2-40B4-BE49-F238E27FC236}">
                <a16:creationId xmlns:a16="http://schemas.microsoft.com/office/drawing/2014/main" id="{778BC0B6-9CCF-450E-E019-780839564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282"/>
            <a:ext cx="12105303" cy="671931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6312A5C-5A7A-EF23-5608-6AEC1913689D}"/>
              </a:ext>
            </a:extLst>
          </p:cNvPr>
          <p:cNvSpPr txBox="1"/>
          <p:nvPr/>
        </p:nvSpPr>
        <p:spPr>
          <a:xfrm>
            <a:off x="3716594" y="6426040"/>
            <a:ext cx="613532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6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</a:t>
            </a:r>
            <a:r>
              <a:rPr lang="es-ES" sz="1600" i="1" u="sng" kern="100" dirty="0" err="1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Inmunization</a:t>
            </a:r>
            <a:r>
              <a:rPr lang="es-ES" sz="1600" i="1" u="sng" kern="100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Data Portal (WHO, 2024)</a:t>
            </a:r>
            <a:endParaRPr lang="es-E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802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luciagranados4@outlook.es</dc:creator>
  <cp:lastModifiedBy>luciagranados4@outlook.es</cp:lastModifiedBy>
  <cp:revision>1</cp:revision>
  <dcterms:created xsi:type="dcterms:W3CDTF">2024-12-18T11:13:34Z</dcterms:created>
  <dcterms:modified xsi:type="dcterms:W3CDTF">2024-12-18T11:16:48Z</dcterms:modified>
</cp:coreProperties>
</file>